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représentations visuelles plus complexes à l'aide des mêmes outils. Par exemple, ce graphique nous montre la performance globale en matière de fourniture de vaccins essentiels par région par rapport à un objectif attendu.</a:t>
            </a:r>
          </a:p>
          <a:p txid="5699e2df3083bbdb9ce985fb6231d2fe">
            <a:r>
              <a:rPr lang="en-US">
                <a:solidFill>
                  <a:srgbClr val="000000"/>
                </a:solidFill>
              </a:rPr>
              <a:t>Et, surtout, nous pouvons ajouter des descriptions et des interprétations en fonction des données affichées et ainsi, donner un peu plus de sens aux données présentées.</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 graphique et ajouter une description qui explique ce que nous cherchons à mesurer. Par exemple, "si la couverture du BCG est supérieure à 90%, cela signifie que nous devrions poursuivre nos efforts".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qui s’appuie sur notre analyse des données présentées. Par exemple, "Dans le district Cat, le PEV MR 2 est de 52,2%. Avons-nous vérifié s'il y a un problème de stock ou de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